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86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186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63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502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219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244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646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45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1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8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84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436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54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543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17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06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59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A697213-DB17-4AC9-BCCB-20FB942D682A}" type="datetimeFigureOut">
              <a:rPr lang="es-CL" smtClean="0"/>
              <a:t>04-03-2020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6489E7-BB19-4270-80CF-50C8A246E7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608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2154" y="2890958"/>
            <a:ext cx="8761413" cy="706964"/>
          </a:xfrm>
        </p:spPr>
        <p:txBody>
          <a:bodyPr/>
          <a:lstStyle/>
          <a:p>
            <a:r>
              <a:rPr lang="es-CL" sz="4400" b="1" dirty="0" smtClean="0">
                <a:solidFill>
                  <a:schemeClr val="tx1"/>
                </a:solidFill>
              </a:rPr>
              <a:t>Objetivo : Realizar predicciones respecto al libro</a:t>
            </a:r>
            <a:r>
              <a:rPr lang="es-CL" dirty="0" smtClean="0">
                <a:solidFill>
                  <a:schemeClr val="tx1"/>
                </a:solidFill>
              </a:rPr>
              <a:t>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“Cuando San Pedro viajó en tren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6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73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 smtClean="0"/>
              <a:t>Datos del libro :</a:t>
            </a:r>
            <a:endParaRPr lang="es-CL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7624" y="2279035"/>
            <a:ext cx="9847343" cy="3930036"/>
          </a:xfrm>
        </p:spPr>
        <p:txBody>
          <a:bodyPr>
            <a:normAutofit/>
          </a:bodyPr>
          <a:lstStyle/>
          <a:p>
            <a:r>
              <a:rPr lang="es-CL" sz="4400" b="1" dirty="0" smtClean="0">
                <a:solidFill>
                  <a:schemeClr val="tx1"/>
                </a:solidFill>
              </a:rPr>
              <a:t>Título : “Cuando San Pedro viajó en tren”</a:t>
            </a:r>
          </a:p>
          <a:p>
            <a:r>
              <a:rPr lang="es-CL" sz="4400" b="1" dirty="0" smtClean="0">
                <a:solidFill>
                  <a:schemeClr val="tx1"/>
                </a:solidFill>
              </a:rPr>
              <a:t>Autora : Liliana </a:t>
            </a:r>
            <a:r>
              <a:rPr lang="es-CL" sz="4400" b="1" dirty="0" err="1" smtClean="0">
                <a:solidFill>
                  <a:schemeClr val="tx1"/>
                </a:solidFill>
              </a:rPr>
              <a:t>Badoc</a:t>
            </a:r>
            <a:endParaRPr lang="es-CL" sz="4400" b="1" dirty="0" smtClean="0">
              <a:solidFill>
                <a:schemeClr val="tx1"/>
              </a:solidFill>
            </a:endParaRPr>
          </a:p>
          <a:p>
            <a:r>
              <a:rPr lang="es-CL" sz="4400" b="1" dirty="0" smtClean="0">
                <a:solidFill>
                  <a:schemeClr val="tx1"/>
                </a:solidFill>
              </a:rPr>
              <a:t>Número de pág. : 47</a:t>
            </a:r>
          </a:p>
          <a:p>
            <a:r>
              <a:rPr lang="es-CL" sz="4400" b="1" dirty="0" smtClean="0">
                <a:solidFill>
                  <a:schemeClr val="tx1"/>
                </a:solidFill>
              </a:rPr>
              <a:t>Género literario : Narrativo</a:t>
            </a:r>
            <a:endParaRPr lang="es-CL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070" y="811436"/>
            <a:ext cx="8761413" cy="706964"/>
          </a:xfrm>
        </p:spPr>
        <p:txBody>
          <a:bodyPr/>
          <a:lstStyle/>
          <a:p>
            <a:r>
              <a:rPr lang="es-CL" sz="4400" b="1" dirty="0" smtClean="0"/>
              <a:t>Biografía : “Liliana </a:t>
            </a:r>
            <a:r>
              <a:rPr lang="es-CL" sz="4400" b="1" dirty="0" err="1" smtClean="0"/>
              <a:t>Bodoc</a:t>
            </a:r>
            <a:r>
              <a:rPr lang="es-CL" sz="4400" b="1" dirty="0" smtClean="0"/>
              <a:t>”</a:t>
            </a:r>
            <a:endParaRPr lang="es-CL" sz="4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49398">
            <a:off x="561331" y="2630416"/>
            <a:ext cx="3028950" cy="28152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17038" y="2452975"/>
            <a:ext cx="77103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4400" dirty="0">
                <a:latin typeface="arial" panose="020B0604020202020204" pitchFamily="34" charset="0"/>
              </a:rPr>
              <a:t>N</a:t>
            </a:r>
            <a:r>
              <a:rPr lang="es-CL" sz="4400" b="0" i="0" dirty="0" smtClean="0">
                <a:effectLst/>
                <a:latin typeface="arial" panose="020B0604020202020204" pitchFamily="34" charset="0"/>
              </a:rPr>
              <a:t>ació en Santa Fe, Argentina, en 1958. Desde los cinco años vivió en Mendoza. Y murió el 2002 a los 58 años de un infarto. </a:t>
            </a:r>
            <a:endParaRPr lang="es-CL" sz="4400" b="0" i="0" dirty="0" smtClean="0">
              <a:effectLst/>
              <a:latin typeface="arial" panose="020B0604020202020204" pitchFamily="34" charset="0"/>
            </a:endParaRPr>
          </a:p>
          <a:p>
            <a:pPr algn="just"/>
            <a:endParaRPr lang="es-CL" sz="4000" b="0" i="0" dirty="0" smtClean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419" y="1180146"/>
            <a:ext cx="8761413" cy="706964"/>
          </a:xfrm>
        </p:spPr>
        <p:txBody>
          <a:bodyPr/>
          <a:lstStyle/>
          <a:p>
            <a:r>
              <a:rPr lang="es-CL" b="1" dirty="0" smtClean="0"/>
              <a:t>RESEÑA DEL LIBRO ( RESUMEN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7502" y="2165850"/>
            <a:ext cx="7294950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4000" b="1" dirty="0">
                <a:solidFill>
                  <a:schemeClr val="tx1"/>
                </a:solidFill>
                <a:latin typeface="Lato"/>
              </a:rPr>
              <a:t>Nicanor y su mamá se mudan de San Pedro a la gran ciudad. Mientras el tren avanza lentamente, Nicanor piensa en las cosas que dejó atrás.</a:t>
            </a:r>
            <a:r>
              <a:rPr lang="es-CL" sz="3600" dirty="0">
                <a:solidFill>
                  <a:schemeClr val="tx1"/>
                </a:solidFill>
                <a:latin typeface="Lato"/>
              </a:rPr>
              <a:t> </a:t>
            </a:r>
            <a:endParaRPr lang="es-CL" sz="3600" dirty="0" smtClean="0">
              <a:solidFill>
                <a:schemeClr val="tx1"/>
              </a:solidFill>
              <a:latin typeface="Lat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4" y="1887110"/>
            <a:ext cx="404199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810" y="473938"/>
            <a:ext cx="8761413" cy="706964"/>
          </a:xfrm>
        </p:spPr>
        <p:txBody>
          <a:bodyPr/>
          <a:lstStyle/>
          <a:p>
            <a:r>
              <a:rPr lang="es-CL" b="1" dirty="0" smtClean="0"/>
              <a:t>Observa y responde</a:t>
            </a:r>
            <a:endParaRPr lang="es-CL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5187" y="1180902"/>
            <a:ext cx="4513007" cy="6590539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088194" y="2283292"/>
            <a:ext cx="7310284" cy="5123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¿Por </a:t>
            </a:r>
            <a:r>
              <a:rPr lang="es-CL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qué crees que tiene ese título el libro?</a:t>
            </a:r>
          </a:p>
          <a:p>
            <a:pPr marL="0" indent="0">
              <a:buNone/>
            </a:pPr>
            <a:r>
              <a:rPr lang="es-CL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r>
              <a:rPr lang="es-CL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 Yo creo que…</a:t>
            </a:r>
            <a:endParaRPr lang="es-CL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s-CL" sz="2800" b="1" dirty="0" smtClean="0">
              <a:solidFill>
                <a:schemeClr val="tx1"/>
              </a:solidFill>
              <a:latin typeface="Eras Light ITC" panose="020B0402030504020804" pitchFamily="34" charset="0"/>
            </a:endParaRPr>
          </a:p>
          <a:p>
            <a:endParaRPr lang="es-CL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CL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¿Cómo </a:t>
            </a:r>
            <a:r>
              <a:rPr lang="es-CL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crees que serán sus personajes ?</a:t>
            </a:r>
          </a:p>
          <a:p>
            <a:pPr marL="0" indent="0">
              <a:buNone/>
            </a:pPr>
            <a:r>
              <a:rPr lang="es-CL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 : </a:t>
            </a:r>
            <a:r>
              <a:rPr lang="es-CL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 creo que</a:t>
            </a:r>
            <a:endParaRPr lang="es-CL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55681"/>
            <a:ext cx="9429135" cy="825636"/>
          </a:xfrm>
        </p:spPr>
        <p:txBody>
          <a:bodyPr/>
          <a:lstStyle/>
          <a:p>
            <a:r>
              <a:rPr lang="es-CL" b="1" dirty="0" smtClean="0">
                <a:solidFill>
                  <a:srgbClr val="FFC000"/>
                </a:solidFill>
              </a:rPr>
              <a:t>Dibuja y pinta una nueva portada para el libro “Cuando San Pedro viajó en tren”</a:t>
            </a:r>
            <a:endParaRPr lang="es-CL" b="1" dirty="0">
              <a:solidFill>
                <a:srgbClr val="FFC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4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</TotalTime>
  <Words>146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</vt:lpstr>
      <vt:lpstr>Arial Narrow</vt:lpstr>
      <vt:lpstr>Century Gothic</vt:lpstr>
      <vt:lpstr>Eras Light ITC</vt:lpstr>
      <vt:lpstr>Lato</vt:lpstr>
      <vt:lpstr>Wingdings 3</vt:lpstr>
      <vt:lpstr>Sala de reuniones Ion</vt:lpstr>
      <vt:lpstr>Objetivo : Realizar predicciones respecto al libro.</vt:lpstr>
      <vt:lpstr>“Cuando San Pedro viajó en tren</vt:lpstr>
      <vt:lpstr>Presentación de PowerPoint</vt:lpstr>
      <vt:lpstr>Datos del libro :</vt:lpstr>
      <vt:lpstr>Biografía : “Liliana Bodoc”</vt:lpstr>
      <vt:lpstr>RESEÑA DEL LIBRO ( RESUMEN)</vt:lpstr>
      <vt:lpstr>Observa y responde</vt:lpstr>
      <vt:lpstr>Dibuja y pinta una nueva portada para el libro “Cuando San Pedro viajó en tren”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 PC Profesores</dc:creator>
  <cp:lastModifiedBy>PC Profesores 07</cp:lastModifiedBy>
  <cp:revision>13</cp:revision>
  <dcterms:created xsi:type="dcterms:W3CDTF">2020-03-03T11:14:11Z</dcterms:created>
  <dcterms:modified xsi:type="dcterms:W3CDTF">2020-03-04T14:58:21Z</dcterms:modified>
</cp:coreProperties>
</file>